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451E-A39E-449D-8628-960B6A5C7DA0}" type="datetimeFigureOut">
              <a:rPr lang="de-DE" smtClean="0"/>
              <a:t>29.11.2016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16FAC5-6A45-468F-96A4-F5A86C47A3C9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451E-A39E-449D-8628-960B6A5C7DA0}" type="datetimeFigureOut">
              <a:rPr lang="de-DE" smtClean="0"/>
              <a:t>29.11.2016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FAC5-6A45-468F-96A4-F5A86C47A3C9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A16FAC5-6A45-468F-96A4-F5A86C47A3C9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451E-A39E-449D-8628-960B6A5C7DA0}" type="datetimeFigureOut">
              <a:rPr lang="de-DE" smtClean="0"/>
              <a:t>29.11.2016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451E-A39E-449D-8628-960B6A5C7DA0}" type="datetimeFigureOut">
              <a:rPr lang="de-DE" smtClean="0"/>
              <a:t>29.11.2016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A16FAC5-6A45-468F-96A4-F5A86C47A3C9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ec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451E-A39E-449D-8628-960B6A5C7DA0}" type="datetimeFigureOut">
              <a:rPr lang="de-DE" smtClean="0"/>
              <a:t>29.11.2016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16FAC5-6A45-468F-96A4-F5A86C47A3C9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045451E-A39E-449D-8628-960B6A5C7DA0}" type="datetimeFigureOut">
              <a:rPr lang="de-DE" smtClean="0"/>
              <a:t>29.11.2016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FAC5-6A45-468F-96A4-F5A86C47A3C9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nhaltsplatzhalt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451E-A39E-449D-8628-960B6A5C7DA0}" type="datetimeFigureOut">
              <a:rPr lang="de-DE" smtClean="0"/>
              <a:t>29.11.2016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nhaltsplatzhalt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6" name="Inhaltsplatzhalt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A16FAC5-6A45-468F-96A4-F5A86C47A3C9}" type="slidenum">
              <a:rPr lang="de-DE" smtClean="0"/>
              <a:t>‹Nr.›</a:t>
            </a:fld>
            <a:endParaRPr lang="de-DE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451E-A39E-449D-8628-960B6A5C7DA0}" type="datetimeFigureOut">
              <a:rPr lang="de-DE" smtClean="0"/>
              <a:t>29.11.2016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A16FAC5-6A45-468F-96A4-F5A86C47A3C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451E-A39E-449D-8628-960B6A5C7DA0}" type="datetimeFigureOut">
              <a:rPr lang="de-DE" smtClean="0"/>
              <a:t>29.11.2016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16FAC5-6A45-468F-96A4-F5A86C47A3C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nhaltsplatzhalt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16FAC5-6A45-468F-96A4-F5A86C47A3C9}" type="slidenum">
              <a:rPr lang="de-DE" smtClean="0"/>
              <a:t>‹Nr.›</a:t>
            </a:fld>
            <a:endParaRPr lang="de-DE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451E-A39E-449D-8628-960B6A5C7DA0}" type="datetimeFigureOut">
              <a:rPr lang="de-DE" smtClean="0"/>
              <a:t>29.11.2016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erade Verbindung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A16FAC5-6A45-468F-96A4-F5A86C47A3C9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045451E-A39E-449D-8628-960B6A5C7DA0}" type="datetimeFigureOut">
              <a:rPr lang="de-DE" smtClean="0"/>
              <a:t>29.11.2016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045451E-A39E-449D-8628-960B6A5C7DA0}" type="datetimeFigureOut">
              <a:rPr lang="de-DE" smtClean="0"/>
              <a:t>29.11.2016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16FAC5-6A45-468F-96A4-F5A86C47A3C9}" type="slidenum">
              <a:rPr lang="de-DE" smtClean="0"/>
              <a:t>‹Nr.›</a:t>
            </a:fld>
            <a:endParaRPr lang="de-DE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180672" y="2701534"/>
            <a:ext cx="5688632" cy="4032448"/>
          </a:xfrm>
        </p:spPr>
        <p:txBody>
          <a:bodyPr>
            <a:normAutofit/>
          </a:bodyPr>
          <a:lstStyle/>
          <a:p>
            <a:r>
              <a:rPr lang="de-DE" sz="2400" dirty="0" smtClean="0"/>
              <a:t>Postpartale </a:t>
            </a:r>
            <a:r>
              <a:rPr lang="de-DE" sz="2400" dirty="0" smtClean="0"/>
              <a:t>psychische Erkrankung</a:t>
            </a:r>
          </a:p>
          <a:p>
            <a:endParaRPr lang="de-DE" sz="1400" dirty="0" smtClean="0"/>
          </a:p>
          <a:p>
            <a:endParaRPr lang="de-DE" sz="1400" dirty="0" smtClean="0"/>
          </a:p>
          <a:p>
            <a:r>
              <a:rPr lang="de-DE" sz="1400" dirty="0" smtClean="0"/>
              <a:t>Herausforderung </a:t>
            </a:r>
            <a:r>
              <a:rPr lang="de-DE" sz="1400" dirty="0" smtClean="0"/>
              <a:t>in der Arbeit mit psychisch erkrankten Eltern rund um die Geburt</a:t>
            </a:r>
          </a:p>
          <a:p>
            <a:r>
              <a:rPr lang="de-DE" sz="1400" dirty="0" smtClean="0"/>
              <a:t>und in den ersten Lebensjahren des </a:t>
            </a:r>
            <a:r>
              <a:rPr lang="de-DE" sz="1400" dirty="0" smtClean="0"/>
              <a:t>Kindes</a:t>
            </a:r>
          </a:p>
          <a:p>
            <a:endParaRPr lang="de-DE" sz="1400" dirty="0" smtClean="0"/>
          </a:p>
          <a:p>
            <a:r>
              <a:rPr lang="de-DE" sz="1200" dirty="0" smtClean="0"/>
              <a:t>Referentin: Frau Dr. Christiane Hornstein</a:t>
            </a:r>
            <a:endParaRPr lang="de-DE" sz="1200" dirty="0" smtClean="0"/>
          </a:p>
          <a:p>
            <a:endParaRPr lang="de-DE" sz="1400" dirty="0" smtClean="0"/>
          </a:p>
          <a:p>
            <a:endParaRPr lang="de-DE" sz="1400" dirty="0"/>
          </a:p>
          <a:p>
            <a:pPr algn="r"/>
            <a:endParaRPr lang="de-DE" sz="1400" dirty="0" smtClean="0"/>
          </a:p>
          <a:p>
            <a:pPr algn="r"/>
            <a:r>
              <a:rPr lang="de-DE" sz="1400" dirty="0" smtClean="0"/>
              <a:t>Sigmaringendorf</a:t>
            </a:r>
            <a:r>
              <a:rPr lang="de-DE" sz="1400" dirty="0" smtClean="0"/>
              <a:t>, den 30.11.2016 </a:t>
            </a:r>
            <a:endParaRPr lang="de-DE" sz="14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752600"/>
          </a:xfrm>
        </p:spPr>
        <p:txBody>
          <a:bodyPr>
            <a:normAutofit/>
          </a:bodyPr>
          <a:lstStyle/>
          <a:p>
            <a:r>
              <a:rPr lang="de-DE" sz="6000" dirty="0" smtClean="0"/>
              <a:t>Herzlich willkommen!</a:t>
            </a:r>
            <a:endParaRPr lang="de-DE" sz="6000" dirty="0"/>
          </a:p>
        </p:txBody>
      </p:sp>
      <p:pic>
        <p:nvPicPr>
          <p:cNvPr id="1027" name="Picture 3" descr="Z:\G14_Fruehe_Hilfen\Fachtage - eigene\Fachtag 30.11.16\Einladung\mom-1442789_12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79" y="2708920"/>
            <a:ext cx="2599944" cy="3901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92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onus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ronus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36</Words>
  <Application>Microsoft Office PowerPoint</Application>
  <PresentationFormat>Bildschirmpräsentation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Cronus</vt:lpstr>
      <vt:lpstr>Herzlich willkommen!</vt:lpstr>
    </vt:vector>
  </TitlesOfParts>
  <Company>Landratsamt Sigmaringen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willkommen!</dc:title>
  <dc:creator>Latzel, Barbara</dc:creator>
  <cp:lastModifiedBy>Latzel, Barbara</cp:lastModifiedBy>
  <cp:revision>4</cp:revision>
  <dcterms:created xsi:type="dcterms:W3CDTF">2016-11-29T15:14:28Z</dcterms:created>
  <dcterms:modified xsi:type="dcterms:W3CDTF">2016-11-29T15:45:39Z</dcterms:modified>
</cp:coreProperties>
</file>